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46" r:id="rId2"/>
    <p:sldId id="454" r:id="rId3"/>
    <p:sldId id="458" r:id="rId4"/>
    <p:sldId id="456" r:id="rId5"/>
    <p:sldId id="457" r:id="rId6"/>
    <p:sldId id="459" r:id="rId7"/>
    <p:sldId id="461" r:id="rId8"/>
    <p:sldId id="462" r:id="rId9"/>
    <p:sldId id="463" r:id="rId10"/>
    <p:sldId id="437" r:id="rId11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ttlick" initials="R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7D"/>
    <a:srgbClr val="007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400" autoAdjust="0"/>
  </p:normalViewPr>
  <p:slideViewPr>
    <p:cSldViewPr snapToGrid="0" snapToObjects="1">
      <p:cViewPr varScale="1">
        <p:scale>
          <a:sx n="83" d="100"/>
          <a:sy n="83" d="100"/>
        </p:scale>
        <p:origin x="-702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93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A2C59-3D1C-482E-A55B-B4DD4618BDA4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F50EA-CF2D-424A-BEA7-53C1F618F8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561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618F7-7F3F-4430-A8A9-699A33855585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4A967-F318-4BB8-A7C2-9FFE9F3443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863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4A967-F318-4BB8-A7C2-9FFE9F34438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2741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4A967-F318-4BB8-A7C2-9FFE9F34438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7275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4A967-F318-4BB8-A7C2-9FFE9F34438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985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4A967-F318-4BB8-A7C2-9FFE9F34438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985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4A967-F318-4BB8-A7C2-9FFE9F34438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985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4A967-F318-4BB8-A7C2-9FFE9F34438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985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4A967-F318-4BB8-A7C2-9FFE9F34438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985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4A967-F318-4BB8-A7C2-9FFE9F34438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985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4A967-F318-4BB8-A7C2-9FFE9F34438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985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4A967-F318-4BB8-A7C2-9FFE9F34438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98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9C6A2D-1A28-4144-A9FF-4AD71D9E1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1A72F112-4ECE-604E-8BA6-EAEA37BB0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0DE11FE-692E-8B4E-95A7-B55EDF73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A7DC-DAC0-0148-AD53-D8A9CF2442A8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98355FC-DF59-4740-9A9B-B7DA876E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49B99FA-61D2-B54E-82B8-C8B33E35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9272-BAC7-B140-A31A-4664BC37E3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686449B-AE02-FB4D-A342-370763C48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F33BAAFE-152B-CF4F-BE55-25338E768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6A46A7C-AD6D-AA4E-B45C-B99547B2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A7DC-DAC0-0148-AD53-D8A9CF2442A8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F14758C-E426-7B4F-AA4B-31967EC4E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D3D7C6C-65C1-104D-8B50-C59EDAAAD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9272-BAC7-B140-A31A-4664BC37E3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18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95DFCEC2-3D2B-DA4A-B387-CA311DACE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74D1279A-090B-B643-AA5C-728054FC7F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47B1466B-B7E7-5B4A-93AD-87BD2C95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A7DC-DAC0-0148-AD53-D8A9CF2442A8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89D69EA-0DBC-0440-866A-6CA00F7C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83760241-68AE-B243-9506-2B8E4F0AD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9272-BAC7-B140-A31A-4664BC37E3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762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E729027-E11F-A840-9BE9-C5FF85FD5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964F626-0594-A24B-8E34-07713CC9E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0B3927F-822A-AB4F-9C16-001F898E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E666976-8064-E346-B120-A172631E9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5105EA8-FA69-0945-A8C9-D6972BCA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9272-BAC7-B140-A31A-4664BC37E3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129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78A1AC7-9B7D-DF49-AC34-238B4425E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246BAB40-C9B1-E048-AC3C-095A9C8B6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B4B20D8-912B-8945-8D0C-2B95655C1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A7DC-DAC0-0148-AD53-D8A9CF2442A8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B46A63D-05B9-E640-AF83-DB708680D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62F26F8-F74C-7D40-A0F9-1B426EA4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9272-BAC7-B140-A31A-4664BC37E3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2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B2E13D5-04AD-0046-952E-EA33A6662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5E6A196-08C6-2B40-93E9-3E957ADED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C98042AD-9A7D-0645-A742-F5E916A59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16688804-0E1C-CF4C-8C3E-43303B62F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A7DC-DAC0-0148-AD53-D8A9CF2442A8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0579BE33-1E1A-5044-9483-AA3D49A9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BA826123-E48E-2346-8351-4AF6A923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9272-BAC7-B140-A31A-4664BC37E3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386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8558E23-F438-D14E-9936-9BF7AA970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19359C60-7BD0-6B4F-A522-0E441F302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510A303C-5FEA-F34D-A57F-EC8F767CB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C60DC035-3D4B-F74F-9E56-5660F2697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38D0DD6D-01DE-504C-90C9-7857F549B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E0D77FDC-64A9-2741-AAB0-27743CA7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A7DC-DAC0-0148-AD53-D8A9CF2442A8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4387FC99-2C21-8742-9D1E-31F972B9F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07BE4C38-40C1-1A4D-8898-5EE47A78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9272-BAC7-B140-A31A-4664BC37E3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471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AC1A674-B303-A045-A59C-991F02E5C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16E1B2FF-CA9D-164A-AFCA-5775BAE69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A7DC-DAC0-0148-AD53-D8A9CF2442A8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5DDDA955-2CB3-3141-8AB5-096FCC4F3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764D66B8-1145-2047-9CB8-DFD4CE640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9272-BAC7-B140-A31A-4664BC37E3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2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2A118B5E-E3C2-C64F-BB3D-2EDA33C11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A7DC-DAC0-0148-AD53-D8A9CF2442A8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72877AA5-AAE2-E640-83B4-B0A076510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ADE1E53-6A80-2644-BF5D-B44E7445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9272-BAC7-B140-A31A-4664BC37E3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1607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34C3EF-AC53-9B44-9FF2-3D542EE02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A051B85-DA42-2544-B1DF-32452D850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4FBC77D4-3230-8745-9278-7E0E96FD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56B95044-FDF9-ED43-BA86-9C383084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A7DC-DAC0-0148-AD53-D8A9CF2442A8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87F689A-08D2-9045-94A6-595607CE4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F5318C7A-0283-9340-9ED0-14A4C6C8C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9272-BAC7-B140-A31A-4664BC37E3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741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564FE41-8C73-9140-8E69-0D8DB2CC1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FD7FBFBF-BCFF-1548-83A4-6DBC14281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6C061717-E187-634C-B50E-96BBD604B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F805FF6D-B72F-8B4F-B196-568413BF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A7DC-DAC0-0148-AD53-D8A9CF2442A8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006E20DA-4BC5-D343-BB55-FD865730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8DB3A127-7C9C-9941-8BAF-5F483FE5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9272-BAC7-B140-A31A-4664BC37E3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107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74CE810E-F58C-064C-A6B8-8D43D2E27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A5B25392-DB46-EF42-B9A0-28EFBD29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6149B11-D0B6-0140-AB5E-A21EFE73F3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8A7DC-DAC0-0148-AD53-D8A9CF2442A8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3D015220-7E56-B741-8E2C-5DAA79968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9C0B42A-6C52-E54B-86D5-43A1C948B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D9272-BAC7-B140-A31A-4664BC37E3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18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295CAC3-3B37-294E-AC35-BA7C124E6C47}"/>
              </a:ext>
            </a:extLst>
          </p:cNvPr>
          <p:cNvSpPr txBox="1"/>
          <p:nvPr/>
        </p:nvSpPr>
        <p:spPr>
          <a:xfrm>
            <a:off x="6365041" y="856438"/>
            <a:ext cx="5257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000" b="1" dirty="0">
              <a:solidFill>
                <a:srgbClr val="009193"/>
              </a:solidFill>
            </a:endParaRPr>
          </a:p>
          <a:p>
            <a:r>
              <a:rPr lang="de-DE" sz="4000" b="1" dirty="0">
                <a:solidFill>
                  <a:srgbClr val="0037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Bericht aus der Verwaltung</a:t>
            </a:r>
          </a:p>
          <a:p>
            <a:endParaRPr lang="de-DE" sz="4000" b="1" dirty="0">
              <a:solidFill>
                <a:srgbClr val="0037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4000" b="1" dirty="0" err="1" smtClean="0">
                <a:solidFill>
                  <a:srgbClr val="0037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BBW</a:t>
            </a:r>
            <a:r>
              <a:rPr lang="de-DE" sz="4000" b="1" dirty="0" smtClean="0">
                <a:solidFill>
                  <a:srgbClr val="0037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19.01.2022</a:t>
            </a:r>
            <a:endParaRPr lang="de-DE" sz="4000" b="1" dirty="0">
              <a:solidFill>
                <a:srgbClr val="0037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C8EB2FD-E942-6342-886B-39401E764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0" y="479092"/>
            <a:ext cx="5607590" cy="515589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861F51D5-8863-B045-A766-A51290558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7766" y="612443"/>
            <a:ext cx="1435075" cy="82719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8375B875-1371-044C-B18E-0C8FE44765AA}"/>
              </a:ext>
            </a:extLst>
          </p:cNvPr>
          <p:cNvSpPr txBox="1"/>
          <p:nvPr/>
        </p:nvSpPr>
        <p:spPr>
          <a:xfrm>
            <a:off x="404873" y="6131719"/>
            <a:ext cx="11658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Stadt Zossen, die Bürgermeisterin,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BBW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19.01.2022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Bericht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aus der Verwaltung</a:t>
            </a:r>
          </a:p>
        </p:txBody>
      </p:sp>
    </p:spTree>
    <p:extLst>
      <p:ext uri="{BB962C8B-B14F-4D97-AF65-F5344CB8AC3E}">
        <p14:creationId xmlns:p14="http://schemas.microsoft.com/office/powerpoint/2010/main" val="224734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6127-69ED-134B-A6E0-A54EC0E23726}" type="slidenum">
              <a:rPr lang="de-DE" smtClean="0"/>
              <a:t>10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104008" y="790113"/>
            <a:ext cx="8052046" cy="4731798"/>
          </a:xfrm>
          <a:prstGeom prst="rect">
            <a:avLst/>
          </a:prstGeom>
          <a:solidFill>
            <a:srgbClr val="0037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Danke für Ihre Aufmerksamkeit</a:t>
            </a:r>
          </a:p>
          <a:p>
            <a:pPr algn="ctr"/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Ihre Bürgermeisterin</a:t>
            </a:r>
          </a:p>
          <a:p>
            <a:pPr algn="ctr"/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Wiebke </a:t>
            </a:r>
            <a:r>
              <a:rPr lang="de-DE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Şahin</a:t>
            </a:r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-Schwarzweller</a:t>
            </a:r>
            <a:endParaRPr lang="de-D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EE9667D9-FF3B-2B48-8ED8-C71AEC30A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9" y="56878"/>
            <a:ext cx="1417817" cy="81724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8375B875-1371-044C-B18E-0C8FE44765AA}"/>
              </a:ext>
            </a:extLst>
          </p:cNvPr>
          <p:cNvSpPr txBox="1"/>
          <p:nvPr/>
        </p:nvSpPr>
        <p:spPr>
          <a:xfrm>
            <a:off x="316096" y="6504581"/>
            <a:ext cx="11658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Stadt Zossen, die Bürgermeisterin,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BBW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19.01.2022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			Bericht aus der Verwaltung</a:t>
            </a:r>
          </a:p>
        </p:txBody>
      </p:sp>
    </p:spTree>
    <p:extLst>
      <p:ext uri="{BB962C8B-B14F-4D97-AF65-F5344CB8AC3E}">
        <p14:creationId xmlns:p14="http://schemas.microsoft.com/office/powerpoint/2010/main" val="330064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7B61D4DD-2DFE-0D42-91DC-B53C0596A1C7}"/>
              </a:ext>
            </a:extLst>
          </p:cNvPr>
          <p:cNvSpPr txBox="1"/>
          <p:nvPr/>
        </p:nvSpPr>
        <p:spPr>
          <a:xfrm>
            <a:off x="459724" y="353064"/>
            <a:ext cx="7509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37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Inhalt</a:t>
            </a:r>
            <a:endParaRPr lang="de-DE" sz="2000" b="1" dirty="0">
              <a:solidFill>
                <a:srgbClr val="0037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E333AC5B-16A8-D447-9058-4AEDC038A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439" y="113897"/>
            <a:ext cx="1254700" cy="72322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8375B875-1371-044C-B18E-0C8FE44765AA}"/>
              </a:ext>
            </a:extLst>
          </p:cNvPr>
          <p:cNvSpPr txBox="1"/>
          <p:nvPr/>
        </p:nvSpPr>
        <p:spPr>
          <a:xfrm>
            <a:off x="316096" y="6504581"/>
            <a:ext cx="11658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Stadt Zossen, die Bürgermeisterin,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BBW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19.01.2022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Bericht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aus der Verwaltung</a:t>
            </a:r>
          </a:p>
        </p:txBody>
      </p:sp>
      <p:sp>
        <p:nvSpPr>
          <p:cNvPr id="9" name="Rechteck 8"/>
          <p:cNvSpPr/>
          <p:nvPr/>
        </p:nvSpPr>
        <p:spPr>
          <a:xfrm>
            <a:off x="1398494" y="930067"/>
            <a:ext cx="25728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Hochbau</a:t>
            </a:r>
          </a:p>
          <a:p>
            <a:pPr marL="400050" indent="-400050">
              <a:buFont typeface="+mj-lt"/>
              <a:buAutoNum type="romanUcPeriod"/>
            </a:pPr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Tiefbau</a:t>
            </a:r>
          </a:p>
          <a:p>
            <a:pPr marL="400050" indent="-400050">
              <a:buFont typeface="+mj-lt"/>
              <a:buAutoNum type="romanUcPeriod"/>
            </a:pPr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Grünflächen</a:t>
            </a:r>
          </a:p>
          <a:p>
            <a:pPr marL="400050" indent="-400050">
              <a:buFont typeface="+mj-lt"/>
              <a:buAutoNum type="romanUcPeriod"/>
            </a:pPr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Bauleitplanung</a:t>
            </a:r>
          </a:p>
          <a:p>
            <a:pPr marL="400050" indent="-400050">
              <a:buFont typeface="+mj-lt"/>
              <a:buAutoNum type="romanUcPeriod"/>
            </a:pPr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Klageverfahren</a:t>
            </a:r>
          </a:p>
        </p:txBody>
      </p:sp>
    </p:spTree>
    <p:extLst>
      <p:ext uri="{BB962C8B-B14F-4D97-AF65-F5344CB8AC3E}">
        <p14:creationId xmlns:p14="http://schemas.microsoft.com/office/powerpoint/2010/main" val="17489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7B61D4DD-2DFE-0D42-91DC-B53C0596A1C7}"/>
              </a:ext>
            </a:extLst>
          </p:cNvPr>
          <p:cNvSpPr txBox="1"/>
          <p:nvPr/>
        </p:nvSpPr>
        <p:spPr>
          <a:xfrm>
            <a:off x="459724" y="353064"/>
            <a:ext cx="7509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37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	Hochbau</a:t>
            </a:r>
            <a:endParaRPr lang="de-DE" sz="2000" b="1" dirty="0">
              <a:solidFill>
                <a:srgbClr val="0037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E333AC5B-16A8-D447-9058-4AEDC038A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439" y="113897"/>
            <a:ext cx="1254700" cy="72322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8375B875-1371-044C-B18E-0C8FE44765AA}"/>
              </a:ext>
            </a:extLst>
          </p:cNvPr>
          <p:cNvSpPr txBox="1"/>
          <p:nvPr/>
        </p:nvSpPr>
        <p:spPr>
          <a:xfrm>
            <a:off x="316096" y="6504581"/>
            <a:ext cx="11658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Stadt Zossen, die Bürgermeisterin,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BBW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19.01.2022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Bericht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aus der Verwaltung</a:t>
            </a:r>
          </a:p>
        </p:txBody>
      </p:sp>
      <p:sp>
        <p:nvSpPr>
          <p:cNvPr id="9" name="Rechteck 8"/>
          <p:cNvSpPr/>
          <p:nvPr/>
        </p:nvSpPr>
        <p:spPr>
          <a:xfrm>
            <a:off x="459724" y="930067"/>
            <a:ext cx="112765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6938" indent="-896938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	„Digitalpakt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I“- Erstellung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Datennetz</a:t>
            </a:r>
          </a:p>
          <a:p>
            <a:pPr lvl="1"/>
            <a:r>
              <a:rPr lang="de-DE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1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Ausführungszeiträume gemäß Beauftragung:</a:t>
            </a:r>
            <a:endParaRPr lang="de-DE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indent="-539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Grundschule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Wünsdorf – 24.01.2022 – 04.03.2022</a:t>
            </a:r>
          </a:p>
          <a:p>
            <a:pPr marL="895350" indent="-539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Grundschule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Dabendorf – 07.03.2022 – 18.03.2022</a:t>
            </a:r>
          </a:p>
          <a:p>
            <a:pPr marL="895350" indent="-539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Grundschule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Zossen – 21.02.2022 –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25.03.2022</a:t>
            </a:r>
          </a:p>
          <a:p>
            <a:pPr marL="898525" lvl="1" indent="-898525">
              <a:lnSpc>
                <a:spcPct val="150000"/>
              </a:lnSpc>
              <a:buAutoNum type="arabicPeriod" startAt="2"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Hort Zossen</a:t>
            </a:r>
          </a:p>
          <a:p>
            <a:pPr marL="0" lvl="1">
              <a:lnSpc>
                <a:spcPct val="15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Bauhauptgewerk und Dachdeckerarbeiten wurden vergeben</a:t>
            </a:r>
          </a:p>
          <a:p>
            <a:pPr marL="895350" lvl="1" indent="-539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Tischlerarbeiten Fenster und Außentüren: Ausschreibung läuft</a:t>
            </a:r>
          </a:p>
          <a:p>
            <a:pPr marL="895350" lvl="1" indent="-539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Submission Heizung, Lüftung Sanitär erfolgt am 19.01.22</a:t>
            </a:r>
          </a:p>
          <a:p>
            <a:pPr marL="893763" lvl="1" indent="-893763">
              <a:lnSpc>
                <a:spcPct val="150000"/>
              </a:lnSpc>
              <a:buAutoNum type="arabicPeriod" startAt="3"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Goetheschule</a:t>
            </a:r>
          </a:p>
          <a:p>
            <a:pPr marL="895350" lvl="1" indent="-5365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Objektlageplan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und 4 Container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erstellt</a:t>
            </a:r>
          </a:p>
          <a:p>
            <a:pPr marL="898525" lvl="1" indent="-898525">
              <a:lnSpc>
                <a:spcPct val="150000"/>
              </a:lnSpc>
              <a:buAutoNum type="arabicPeriod" startAt="4"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Kita Rappelkiste</a:t>
            </a:r>
          </a:p>
          <a:p>
            <a:pPr marL="896938" lvl="1" indent="-53816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Ausschreibung Erneuerung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Fußbodenbelag in Vorbereitung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57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7B61D4DD-2DFE-0D42-91DC-B53C0596A1C7}"/>
              </a:ext>
            </a:extLst>
          </p:cNvPr>
          <p:cNvSpPr txBox="1"/>
          <p:nvPr/>
        </p:nvSpPr>
        <p:spPr>
          <a:xfrm>
            <a:off x="459724" y="353064"/>
            <a:ext cx="7509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37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	Tiefbau</a:t>
            </a:r>
            <a:endParaRPr lang="de-DE" sz="2000" b="1" dirty="0">
              <a:solidFill>
                <a:srgbClr val="0037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E333AC5B-16A8-D447-9058-4AEDC038A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439" y="113897"/>
            <a:ext cx="1254700" cy="72322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8375B875-1371-044C-B18E-0C8FE44765AA}"/>
              </a:ext>
            </a:extLst>
          </p:cNvPr>
          <p:cNvSpPr txBox="1"/>
          <p:nvPr/>
        </p:nvSpPr>
        <p:spPr>
          <a:xfrm>
            <a:off x="316096" y="6504581"/>
            <a:ext cx="11658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Stadt Zossen, die Bürgermeisterin,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BBW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19.01.2022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Bericht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aus der Verwaltung</a:t>
            </a:r>
          </a:p>
        </p:txBody>
      </p:sp>
      <p:sp>
        <p:nvSpPr>
          <p:cNvPr id="9" name="Rechteck 8"/>
          <p:cNvSpPr/>
          <p:nvPr/>
        </p:nvSpPr>
        <p:spPr>
          <a:xfrm>
            <a:off x="459724" y="930067"/>
            <a:ext cx="1127655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Blumenweg /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Wulzenweg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50" indent="-3540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Ausbesserungen im Übergangsbereich Blumenweg /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Wulzenweg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haben in der 2. KW 2022 begonnen, Abschluss in der 3. KW</a:t>
            </a:r>
          </a:p>
          <a:p>
            <a:pPr marL="895350" indent="-354013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Sportplatzweg </a:t>
            </a:r>
          </a:p>
          <a:p>
            <a:pPr marL="892175" lvl="2" indent="-35083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Arbeiten für Beleuchtung haben in der 2. KW </a:t>
            </a:r>
          </a:p>
          <a:p>
            <a:pPr marL="361950" lvl="2">
              <a:lnSpc>
                <a:spcPct val="15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begonnen (zurzeit Einbau von Hülsen und </a:t>
            </a:r>
          </a:p>
          <a:p>
            <a:pPr marL="361950" lvl="2">
              <a:lnSpc>
                <a:spcPct val="15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Elektrokabeln)</a:t>
            </a:r>
          </a:p>
          <a:p>
            <a:pPr marL="900113" lvl="2" indent="-900113">
              <a:lnSpc>
                <a:spcPct val="150000"/>
              </a:lnSpc>
              <a:buAutoNum type="arabicPeriod" startAt="3"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Spundwand Oertelufer</a:t>
            </a:r>
          </a:p>
          <a:p>
            <a:pPr marL="892175" lvl="2" indent="-35083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Freigabe planmäßig vor Weihnachten erfolgt</a:t>
            </a:r>
          </a:p>
          <a:p>
            <a:pPr marL="892175" lvl="2" indent="-35083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derzeit Prüfung Weiterführung Gehweg bis</a:t>
            </a:r>
          </a:p>
          <a:p>
            <a:pPr marL="541337" lvl="2">
              <a:lnSpc>
                <a:spcPct val="15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Kita Oertelufer</a:t>
            </a:r>
          </a:p>
          <a:p>
            <a:pPr marL="541337" lvl="2">
              <a:lnSpc>
                <a:spcPct val="150000"/>
              </a:lnSpc>
            </a:pPr>
            <a:endParaRPr 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4.	Regenwasser</a:t>
            </a:r>
          </a:p>
          <a:p>
            <a:pPr marL="895350" indent="-3540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Ertüchtigung „Dorfteich“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Schünow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beauftragt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619374"/>
            <a:ext cx="4828119" cy="362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1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7B61D4DD-2DFE-0D42-91DC-B53C0596A1C7}"/>
              </a:ext>
            </a:extLst>
          </p:cNvPr>
          <p:cNvSpPr txBox="1"/>
          <p:nvPr/>
        </p:nvSpPr>
        <p:spPr>
          <a:xfrm>
            <a:off x="459724" y="353064"/>
            <a:ext cx="7509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37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	Grünflächen</a:t>
            </a:r>
            <a:endParaRPr lang="de-DE" sz="2000" b="1" dirty="0">
              <a:solidFill>
                <a:srgbClr val="0037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E333AC5B-16A8-D447-9058-4AEDC038A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439" y="113897"/>
            <a:ext cx="1254700" cy="72322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8375B875-1371-044C-B18E-0C8FE44765AA}"/>
              </a:ext>
            </a:extLst>
          </p:cNvPr>
          <p:cNvSpPr txBox="1"/>
          <p:nvPr/>
        </p:nvSpPr>
        <p:spPr>
          <a:xfrm>
            <a:off x="316096" y="6504581"/>
            <a:ext cx="11658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Stadt Zossen, die Bürgermeisterin,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BBW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19.01.2022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Bericht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aus der Verwaltung</a:t>
            </a:r>
          </a:p>
        </p:txBody>
      </p:sp>
      <p:sp>
        <p:nvSpPr>
          <p:cNvPr id="9" name="Rechteck 8"/>
          <p:cNvSpPr/>
          <p:nvPr/>
        </p:nvSpPr>
        <p:spPr>
          <a:xfrm>
            <a:off x="459724" y="930067"/>
            <a:ext cx="112765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lvl="2" indent="-900113">
              <a:buAutoNum type="arabicPeriod"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Kita Rappelkiste</a:t>
            </a:r>
          </a:p>
          <a:p>
            <a:pPr marL="900113" lvl="2" indent="-900113">
              <a:buAutoNum type="arabicPeriod"/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3763" lvl="2" indent="-531813"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GaLaBau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läuft</a:t>
            </a:r>
          </a:p>
          <a:p>
            <a:pPr marL="893763" lvl="2" indent="-531813">
              <a:buFont typeface="Wingdings" panose="05000000000000000000" pitchFamily="2" charset="2"/>
              <a:buChar char="Ø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Die Grundleitungen sind gem. Abstimmung mit dem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neu anzuschließen, dazu wird ein Pumpwerk durch den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errichtet</a:t>
            </a:r>
          </a:p>
          <a:p>
            <a:pPr marL="893763" lvl="2" indent="-531813"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Ertüchtigung Gehweg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am Erweiterungsbereich der Kita ist in Planung,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(Leuchten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und Zaun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müssen versetzt werden)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/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lvl="2" indent="-900113">
              <a:buAutoNum type="arabicPeriod" startAt="2"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Kita Pfiffikus</a:t>
            </a:r>
          </a:p>
          <a:p>
            <a:pPr marL="900113" lvl="2" indent="-900113">
              <a:buAutoNum type="arabicPeriod" startAt="2"/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3763" lvl="2" indent="-531813"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Aufbau Zaunanlage (Bauhof) voraussichtlich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bis Ende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Januar</a:t>
            </a:r>
          </a:p>
          <a:p>
            <a:pPr marL="893763" lvl="2" indent="-531813">
              <a:buFont typeface="Wingdings" panose="05000000000000000000" pitchFamily="2" charset="2"/>
              <a:buChar char="Ø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8525" lvl="2" indent="-898525">
              <a:buAutoNum type="arabicPeriod" startAt="3"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Freiwillige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Feuerwehr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Wünsdorf</a:t>
            </a:r>
          </a:p>
          <a:p>
            <a:pPr marL="342900" lvl="2" indent="-342900">
              <a:buAutoNum type="arabicPeriod" startAt="3"/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3763" lvl="2" indent="-531813"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fehlendes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Schiebetor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eingebaut (Arbeiten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zur Neuanlage des Außengeländes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fertiggestellt)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3763" lvl="2" indent="-531813"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Erneuerung der restliche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Zaunanlage zum Wald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nach Genehmigung des Haushalts</a:t>
            </a:r>
          </a:p>
        </p:txBody>
      </p:sp>
    </p:spTree>
    <p:extLst>
      <p:ext uri="{BB962C8B-B14F-4D97-AF65-F5344CB8AC3E}">
        <p14:creationId xmlns:p14="http://schemas.microsoft.com/office/powerpoint/2010/main" val="54088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7B61D4DD-2DFE-0D42-91DC-B53C0596A1C7}"/>
              </a:ext>
            </a:extLst>
          </p:cNvPr>
          <p:cNvSpPr txBox="1"/>
          <p:nvPr/>
        </p:nvSpPr>
        <p:spPr>
          <a:xfrm>
            <a:off x="459724" y="353064"/>
            <a:ext cx="7509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37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IV.1	Bauleitplanung</a:t>
            </a:r>
            <a:endParaRPr lang="de-DE" sz="2000" b="1" dirty="0">
              <a:solidFill>
                <a:srgbClr val="0037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E333AC5B-16A8-D447-9058-4AEDC038A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439" y="113897"/>
            <a:ext cx="1254700" cy="72322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8375B875-1371-044C-B18E-0C8FE44765AA}"/>
              </a:ext>
            </a:extLst>
          </p:cNvPr>
          <p:cNvSpPr txBox="1"/>
          <p:nvPr/>
        </p:nvSpPr>
        <p:spPr>
          <a:xfrm>
            <a:off x="316096" y="6504581"/>
            <a:ext cx="11658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Stadt Zossen, die Bürgermeisterin,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BBW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19.01.2022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Bericht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aus der Verwaltung</a:t>
            </a:r>
          </a:p>
        </p:txBody>
      </p:sp>
      <p:sp>
        <p:nvSpPr>
          <p:cNvPr id="9" name="Rechteck 8"/>
          <p:cNvSpPr/>
          <p:nvPr/>
        </p:nvSpPr>
        <p:spPr>
          <a:xfrm>
            <a:off x="459724" y="930067"/>
            <a:ext cx="11276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2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892212"/>
              </p:ext>
            </p:extLst>
          </p:nvPr>
        </p:nvGraphicFramePr>
        <p:xfrm>
          <a:off x="316095" y="901986"/>
          <a:ext cx="11658043" cy="5397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25543"/>
                <a:gridCol w="5332500"/>
              </a:tblGrid>
              <a:tr h="1349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Bebauungsplan Waldparkplatz </a:t>
                      </a:r>
                      <a:r>
                        <a:rPr lang="de-DE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Horstfelde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Entwurf wird derzeit erarbeitet.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349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Straßen-)Bebauungsplan „Gewerbegebiet Zossen Nord“ - Verkehrsfläche alter Titel: Bebauungsplan „Gewerbegebiet Zossen-Nord“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Treffen mit der Gemeinde Rangsdorf erfolgte, um das gemeinsame Vorgehen zu besprechen. Erneute Kontaktaufnahme mit den Eigentümern der betroffenen Flurstücke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</a:tr>
              <a:tr h="1349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(Straßen-) Bebauungsplan „Verlegung B 246 / Brückenbau zur B 96“ ehem. „Gewerbegebiet Zossen Mitte“: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Bekanntmachung der Satzung im Amtsblatt 01/2022 der Stadt Zossen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349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Bebauungsplan „Gewerbegebiet Zossen-Süd“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Frühzeitige Beteiligung (Vorentwurf) fand zwischen 11.11.2019 und 12.12.2019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Weiterführung erfolgt nach weiteren Abstimmungen mit dem Vorhabenträgers.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33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7B61D4DD-2DFE-0D42-91DC-B53C0596A1C7}"/>
              </a:ext>
            </a:extLst>
          </p:cNvPr>
          <p:cNvSpPr txBox="1"/>
          <p:nvPr/>
        </p:nvSpPr>
        <p:spPr>
          <a:xfrm>
            <a:off x="459724" y="353064"/>
            <a:ext cx="7509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37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IV.2	Bauleitplanung</a:t>
            </a:r>
            <a:endParaRPr lang="de-DE" sz="2000" b="1" dirty="0">
              <a:solidFill>
                <a:srgbClr val="0037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E333AC5B-16A8-D447-9058-4AEDC038A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439" y="113897"/>
            <a:ext cx="1254700" cy="72322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8375B875-1371-044C-B18E-0C8FE44765AA}"/>
              </a:ext>
            </a:extLst>
          </p:cNvPr>
          <p:cNvSpPr txBox="1"/>
          <p:nvPr/>
        </p:nvSpPr>
        <p:spPr>
          <a:xfrm>
            <a:off x="316096" y="6504581"/>
            <a:ext cx="11658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Stadt Zossen, die Bürgermeisterin,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BBW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19.01.2022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Bericht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aus der Verwaltung</a:t>
            </a:r>
          </a:p>
        </p:txBody>
      </p:sp>
      <p:sp>
        <p:nvSpPr>
          <p:cNvPr id="9" name="Rechteck 8"/>
          <p:cNvSpPr/>
          <p:nvPr/>
        </p:nvSpPr>
        <p:spPr>
          <a:xfrm>
            <a:off x="459724" y="930067"/>
            <a:ext cx="11276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2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270779"/>
              </p:ext>
            </p:extLst>
          </p:nvPr>
        </p:nvGraphicFramePr>
        <p:xfrm>
          <a:off x="316096" y="1013012"/>
          <a:ext cx="11544210" cy="53250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63778"/>
                <a:gridCol w="5280432"/>
              </a:tblGrid>
              <a:tr h="11379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Bebauungsplan „</a:t>
                      </a:r>
                      <a:r>
                        <a:rPr lang="de-DE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Töpchiner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Weg – kleines Dreieck“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Abwägungs- und Satzungsbeschluss BV132/21 und BV133/21 – Ergebnis noch offen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24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Bebauungsplan „Nächst </a:t>
                      </a:r>
                      <a:r>
                        <a:rPr lang="de-DE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Neuendorfer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Landstraße“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Offenlage fand vom 02.11.2021 bis einschließlich 03.12.2021 statt. Derzeit erfolgt Auswertung der eingegangenen Stellungnahmen für den Satzungsbeschluss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</a:tr>
              <a:tr h="11379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Bebauungsplan „Siedlung Neuhof“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Veränderungssperre BV088/21 wurde auf der letzten </a:t>
                      </a:r>
                      <a:r>
                        <a:rPr lang="de-DE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SVV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 01.12.2021 beschlossen</a:t>
                      </a:r>
                      <a:r>
                        <a:rPr lang="de-DE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24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Bebauungsplan „An der Trebbiner Landstraße“</a:t>
                      </a:r>
                      <a:endParaRPr lang="de-DE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Satzungs- und Abwägungsbeschluss BV117/21 und BV118/21 wurden gefasst Bekanntmachung folgt voraussichtlich im Amtsblatt 02/22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0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7B61D4DD-2DFE-0D42-91DC-B53C0596A1C7}"/>
              </a:ext>
            </a:extLst>
          </p:cNvPr>
          <p:cNvSpPr txBox="1"/>
          <p:nvPr/>
        </p:nvSpPr>
        <p:spPr>
          <a:xfrm>
            <a:off x="459724" y="353064"/>
            <a:ext cx="7509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37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IV.3	Bauleitplanung</a:t>
            </a:r>
            <a:endParaRPr lang="de-DE" sz="2000" b="1" dirty="0">
              <a:solidFill>
                <a:srgbClr val="0037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E333AC5B-16A8-D447-9058-4AEDC038A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439" y="113897"/>
            <a:ext cx="1254700" cy="72322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8375B875-1371-044C-B18E-0C8FE44765AA}"/>
              </a:ext>
            </a:extLst>
          </p:cNvPr>
          <p:cNvSpPr txBox="1"/>
          <p:nvPr/>
        </p:nvSpPr>
        <p:spPr>
          <a:xfrm>
            <a:off x="316096" y="6504581"/>
            <a:ext cx="11658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Stadt Zossen, die Bürgermeisterin,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BBW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19.01.2022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Bericht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aus der Verwaltung</a:t>
            </a:r>
          </a:p>
        </p:txBody>
      </p:sp>
      <p:sp>
        <p:nvSpPr>
          <p:cNvPr id="9" name="Rechteck 8"/>
          <p:cNvSpPr/>
          <p:nvPr/>
        </p:nvSpPr>
        <p:spPr>
          <a:xfrm>
            <a:off x="459724" y="930067"/>
            <a:ext cx="11276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2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095660"/>
              </p:ext>
            </p:extLst>
          </p:nvPr>
        </p:nvGraphicFramePr>
        <p:xfrm>
          <a:off x="316095" y="930067"/>
          <a:ext cx="11658043" cy="55745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25543"/>
                <a:gridCol w="5332500"/>
              </a:tblGrid>
              <a:tr h="1005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Bebauungsplan „Wohngebiet </a:t>
                      </a:r>
                      <a:r>
                        <a:rPr lang="de-DE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Machnower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Chaussee neben NETTO“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Offenlagebeschluss BV43/21 wurde von der </a:t>
                      </a:r>
                      <a:r>
                        <a:rPr lang="de-DE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SVV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 </a:t>
                      </a:r>
                      <a:r>
                        <a:rPr lang="de-DE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15.09.21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abgelehnt.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05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Bebauungsplan „Wohnen am Wasserfließ“ 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Abwägungs- und Satzungsbeschluss BV 134/21 und BV 135/21 -  Ergebnis noch offen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</a:tr>
              <a:tr h="1005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Bebauungsplan „</a:t>
                      </a:r>
                      <a:r>
                        <a:rPr lang="de-DE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Glienicker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Straße 2. BA“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Offenlagebeschluss BV076/21 </a:t>
                      </a:r>
                      <a:r>
                        <a:rPr lang="de-DE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heute auf der </a:t>
                      </a:r>
                      <a:r>
                        <a:rPr lang="de-DE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57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Bebauungsplan „An der Stubenrauchstraße“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1.Änderung des B-Plans BV091/21 (Verkehrsfläche und Geh-, Fahr- und Leitungsrecht) ist auf der letzten </a:t>
                      </a:r>
                      <a:r>
                        <a:rPr lang="de-DE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SVV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angenommen worden. Derzeit Aufnahme des Planungsprozesses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66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7B61D4DD-2DFE-0D42-91DC-B53C0596A1C7}"/>
              </a:ext>
            </a:extLst>
          </p:cNvPr>
          <p:cNvSpPr txBox="1"/>
          <p:nvPr/>
        </p:nvSpPr>
        <p:spPr>
          <a:xfrm>
            <a:off x="459724" y="353064"/>
            <a:ext cx="7509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37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IV.4	Bauleitplanung</a:t>
            </a:r>
            <a:endParaRPr lang="de-DE" sz="2000" b="1" dirty="0">
              <a:solidFill>
                <a:srgbClr val="0037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E333AC5B-16A8-D447-9058-4AEDC038A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439" y="113897"/>
            <a:ext cx="1254700" cy="72322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8375B875-1371-044C-B18E-0C8FE44765AA}"/>
              </a:ext>
            </a:extLst>
          </p:cNvPr>
          <p:cNvSpPr txBox="1"/>
          <p:nvPr/>
        </p:nvSpPr>
        <p:spPr>
          <a:xfrm>
            <a:off x="316096" y="6504581"/>
            <a:ext cx="11658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Stadt Zossen, die Bürgermeisterin,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BBW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19.01.2022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Bericht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aus der Verwaltung</a:t>
            </a:r>
          </a:p>
        </p:txBody>
      </p:sp>
      <p:sp>
        <p:nvSpPr>
          <p:cNvPr id="9" name="Rechteck 8"/>
          <p:cNvSpPr/>
          <p:nvPr/>
        </p:nvSpPr>
        <p:spPr>
          <a:xfrm>
            <a:off x="459724" y="930067"/>
            <a:ext cx="11276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2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969875"/>
              </p:ext>
            </p:extLst>
          </p:nvPr>
        </p:nvGraphicFramePr>
        <p:xfrm>
          <a:off x="316095" y="893208"/>
          <a:ext cx="11553175" cy="54358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68642"/>
                <a:gridCol w="5284533"/>
              </a:tblGrid>
              <a:tr h="8271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1.Änderung </a:t>
                      </a:r>
                      <a:r>
                        <a:rPr lang="de-DE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FNP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(Wind) 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BV112/21 ist zurückgezogen worden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Fledermausgutachten wird 01.22 beauftragt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2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3.Änderung FNP </a:t>
                      </a:r>
                      <a:endParaRPr lang="de-DE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Beschlussvorlage Abwägungsergebnisse BV098/21 wurde laut Protokoll beschlossen.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Beschlussvorlage BV007/21, 3. Änderung des Flächennutzungsplanes - Abstimmung der laufenden Nummer 3 der Abwägungstabelle steht zur Abstimmung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</a:tr>
              <a:tr h="8271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Bebauungsplan „Weg nach Mellensee“</a:t>
                      </a:r>
                      <a:endParaRPr lang="de-DE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 erfolgt die Auswertung der eingegangenen Angebote 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52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Bebauungsplan 1. Änderung des Bebauungsplanes 01/12 "Burgberg" im GT Wünsdorf</a:t>
                      </a:r>
                      <a:endParaRPr lang="de-DE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Vorlage: BV003/22, 1. Änderung des Bebauungsplanes 01/12 "</a:t>
                      </a:r>
                      <a:r>
                        <a:rPr lang="de-DE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Burgberg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 im </a:t>
                      </a:r>
                      <a:r>
                        <a:rPr lang="de-DE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GT</a:t>
                      </a:r>
                      <a:r>
                        <a:rPr lang="de-DE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Wünsdorf steht zur Abstimmung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203" marR="9203" marT="9203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82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478</Words>
  <Application>Microsoft Office PowerPoint</Application>
  <PresentationFormat>Benutzerdefiniert</PresentationFormat>
  <Paragraphs>126</Paragraphs>
  <Slides>10</Slides>
  <Notes>10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Wiebke Schwarzweller</dc:creator>
  <cp:lastModifiedBy>Gottlick</cp:lastModifiedBy>
  <cp:revision>306</cp:revision>
  <cp:lastPrinted>2022-01-19T14:20:57Z</cp:lastPrinted>
  <dcterms:created xsi:type="dcterms:W3CDTF">2020-07-01T09:24:26Z</dcterms:created>
  <dcterms:modified xsi:type="dcterms:W3CDTF">2022-01-19T14:21:06Z</dcterms:modified>
</cp:coreProperties>
</file>